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05EB2-9FC3-FE19-F285-3684926C5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DC2EA-E724-6BB6-9F39-D0A469441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B0059-BB1B-32DE-D620-97F4D0EF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8782E-581E-D20F-E1BA-D2CB8A01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42679-C7BD-2575-C937-2DC0B8E78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28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19BC-C102-9FD8-2F50-C2777CF15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5FA98-D98E-5909-86EE-4BBAF7870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E548D-C85D-A7D5-7ED4-554CEB99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29BD8-F6D2-DD23-8EE0-8D6EED43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46FCC-4D01-2E93-0D71-7A7CD529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571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1E88CC-6CD6-6E3B-EB2E-34B409FAB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14411-7CF0-867E-2E4D-9E44A2F79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EC95A-FCF7-E9D9-0BB1-2EB30496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BC8C2-8DC3-DEC5-05D5-87F3FC94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50ADD-DE98-3819-4D0B-983DF992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26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02C2D-9408-B264-D539-485D3D4B6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E2715-664B-4E5F-B8E7-35AFB2D65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B94B8-C8E8-96DE-A2A7-A739DB67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A5DA2-EA17-7B71-B293-3CB65762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D6C52-35A2-9C25-AA8C-7C35BD625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7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948B-0FA2-2509-4EF6-CBD8EF33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F1A7F-C2B2-EDB5-7193-E7C6DFB60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EB643-120E-C512-0DDE-2FCCC713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E7FA2-E1A4-42FC-5021-E2772B715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62AFE-DB00-FC68-317F-A94C6492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516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664BC-F0C5-C1F1-1759-73DF429C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78A52-1596-3FD4-22E9-F4FE60064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15CB0-C5D1-B8B3-AAE4-7F243BB3A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3661F-2799-FE3E-EE9B-A79E9B86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09362-5891-B617-EF96-14CA9364F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F8836-11FD-05FF-989D-A1DBD9D3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75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4283-C335-FF0C-0F08-378C16DA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21C90-401C-4BEB-1F2E-C8769A8F4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898D5-3BFC-52D8-9566-AB6973EFD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4A60C-3D87-3493-CEE1-CA7D2F6C6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683D5-8190-B23D-C4C0-DD8B1CF5F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618F99-7615-72FB-9EDF-79818E119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2ED2E-56DE-4242-213A-AFDB24929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98041-6542-8BC2-E5E1-E9C11DD8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565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946F-9347-FA92-E1F1-BE9ACA98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EE423-1E31-3EA6-BCD2-315179BFD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F3948-914F-1650-EC0B-8B0C1C62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AD239-1167-A7DC-2C0B-37BF4694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765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4AD1D4-0A9A-5EE2-7C38-9728E1454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5CAAF8-69F3-339B-ACA6-D4D7531E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E3DDB-1EA8-3790-EAE6-2BE10A57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02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C98D-BD3E-E3F0-573D-B3D214519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02955-0CE3-9DB3-AEC9-86B811C52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3FDD0-048B-3752-DD6A-1C9D0B1E4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5620B-E81F-D948-6E66-4D1FB19E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D8B8C-A18E-4198-BC99-6B8CE3A7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E8751-7C1F-1AC3-97F7-58B7B59A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76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A5F9-3FC1-4C3F-A659-36B59BD7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587B16-B63B-AED1-2F27-CE009DB26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E1607-9591-6C68-9D1D-DBE309BC9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66B6A-3962-24E7-F09E-AAA71128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D716D-0586-BDF3-1830-0031F575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D9764-EF20-D2D1-C164-8A770799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78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CAC6F-16E4-D2CF-97CD-9FA678BF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6E6C6-3F9C-BAE1-F8C8-C193B047D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EA37C-186F-3930-59BE-B05F1268D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38095-73D3-493F-8868-AC8C537B46EA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2E6B-F6CE-1D76-9BB1-3D5323F3A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7EF52-A716-D9F8-20ED-A65B30A54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ABA60-4091-4596-8006-5A1D23666B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65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180B71-4C47-8B56-4E4A-34B6D6AC0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46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FF491-33C2-A308-AA1A-0763B870C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46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4F4E6-6C3E-0205-F5CA-7E08C8FE3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46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0FFFF-31D1-204C-073F-F707BC407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1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3DC58-9AE6-553D-4CE6-B56B03E0D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73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176AA-C54B-9F10-F46E-193141965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06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8B7A7-E7BD-8907-1F5D-90170ABB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8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32A3F2-3342-AC23-8285-370F9786A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66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6C10E-1DE1-4FC6-A22D-32E5B375D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60DFD-B113-5E2F-2BB1-FEE42286E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9362F-88F0-8575-6F5F-848422B4A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6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C04FDB-DA54-24ED-1FAC-163A3331A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0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8F633-360D-00E7-63F3-DFEE652A0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0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43A90-C6CD-4EB1-3F52-F5C4BF1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5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9296E-5D19-F787-35D6-CF0A2EBB0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 Korat</dc:creator>
  <cp:lastModifiedBy>Deep Korat</cp:lastModifiedBy>
  <cp:revision>2</cp:revision>
  <dcterms:created xsi:type="dcterms:W3CDTF">2023-10-02T18:13:53Z</dcterms:created>
  <dcterms:modified xsi:type="dcterms:W3CDTF">2023-10-02T18:30:24Z</dcterms:modified>
</cp:coreProperties>
</file>